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104" d="100"/>
          <a:sy n="104" d="100"/>
        </p:scale>
        <p:origin x="-18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785794"/>
            <a:ext cx="657229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786058"/>
            <a:ext cx="6043610" cy="1643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C2D08-9D81-445F-8246-25A8120BAE31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DAB29-0830-498B-AC4F-55D04CEB3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68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3AC0F-A180-4B64-A732-1DDB29F99D82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2F8BD-9F8A-45E4-8600-35BF34DA4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79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3CAF0-B71E-46AB-B5E6-833E67C985B4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F408-1619-4D94-9213-0582CF838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2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9972-D631-4784-9DBA-E4EFA64E497F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1C115-701B-45E1-AA84-D3E648627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58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D0664-E6EC-4CB9-BA97-DD03EED1E3D4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BECF7-CAD3-45B9-88CB-4D6672822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8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63002-0B63-4CC2-959F-458624281ECE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923A0-5AAF-4FFD-8583-F5FE4A666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4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56D29-1370-4020-ACC5-9FD8CDD948BC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9B09B-3A60-43AC-9EAF-90B33F27A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0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45FAC-878F-42E5-8108-327D813CF8FE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9E1D8-FBEA-4D6F-A0F2-4956712CB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1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ACAC8-50F5-4D65-87D4-B367F1CFF090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0F2B6-5837-4779-BAC1-52EA83D25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7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CD705-D35F-466B-AD96-70706A16F479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2ABC-9284-4250-9CFA-D1ECB9A95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42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B8F8D-6C2F-4C90-9AFE-AF5FA7F01D8B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CD9A4-95DF-4412-84AB-3C39B7FCC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3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642938"/>
            <a:ext cx="7500937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785813" y="1785938"/>
            <a:ext cx="7500937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AEC1E2-11E8-4444-908D-0B311D4FF86B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6BE13A-F1E3-4F2B-A0D3-73B4049E5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132856"/>
            <a:ext cx="6572250" cy="12144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Презентация итогов      </a:t>
            </a:r>
            <a:r>
              <a:rPr lang="ru-RU" dirty="0">
                <a:solidFill>
                  <a:srgbClr val="FF0000"/>
                </a:solidFill>
              </a:rPr>
              <a:t>«Недели </a:t>
            </a:r>
            <a:r>
              <a:rPr lang="ru-RU" dirty="0" err="1" smtClean="0">
                <a:solidFill>
                  <a:srgbClr val="FF0000"/>
                </a:solidFill>
              </a:rPr>
              <a:t>спецдисциплин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275" y="549275"/>
            <a:ext cx="5521325" cy="17192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400" b="1" smtClean="0">
                <a:latin typeface="Arial" charset="0"/>
                <a:cs typeface="Arial" charset="0"/>
              </a:rPr>
              <a:t>Государственное бюджетное образовательная учреждение среднего профессионального образования «Моздокский аграрно-промышленный техникум».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Цели недели  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спецдисциплин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- привитие любви к избранной профессии;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- формирование чувства ответственности за глубокие и прочные знания, овладение практическими навыками по специальности;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- развитие инициативы в решении производственных вопросов;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- активная пропаганда передовых форм и методов обучения и воспитания;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- приобщение обучающихся к пропаганде знаний по специальности;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- популяризация профессий, по которым ведется обучение.</a:t>
            </a:r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Смотр-конкурс стенгазет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5661025"/>
            <a:ext cx="1073150" cy="801688"/>
          </a:xfr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8" y="1698625"/>
            <a:ext cx="5507037" cy="3689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9" name="Picture 2" descr="C:\Documents and Settings\User\Рабочий стол\картинки на школьныю тему\Рисунок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076700"/>
            <a:ext cx="8572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919163" y="1687513"/>
            <a:ext cx="16367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  <a:cs typeface="Arial" charset="0"/>
              </a:rPr>
              <a:t>I</a:t>
            </a:r>
            <a:r>
              <a:rPr lang="ru-RU" altLang="ru-RU">
                <a:solidFill>
                  <a:srgbClr val="FF0000"/>
                </a:solidFill>
                <a:cs typeface="Arial" charset="0"/>
              </a:rPr>
              <a:t> место – </a:t>
            </a:r>
            <a:r>
              <a:rPr lang="ru-RU" altLang="ru-RU">
                <a:cs typeface="Arial" charset="0"/>
              </a:rPr>
              <a:t>гр.59 и 69</a:t>
            </a:r>
          </a:p>
          <a:p>
            <a:pPr eaLnBrk="1" hangingPunct="1"/>
            <a:endParaRPr lang="ru-RU" altLang="ru-RU">
              <a:solidFill>
                <a:srgbClr val="FF0000"/>
              </a:solidFill>
              <a:cs typeface="Arial" charset="0"/>
            </a:endParaRPr>
          </a:p>
          <a:p>
            <a:pPr eaLnBrk="1" hangingPunct="1"/>
            <a:r>
              <a:rPr lang="en-US" altLang="ru-RU">
                <a:solidFill>
                  <a:srgbClr val="FF0000"/>
                </a:solidFill>
                <a:cs typeface="Arial" charset="0"/>
              </a:rPr>
              <a:t>II</a:t>
            </a:r>
            <a:r>
              <a:rPr lang="ru-RU" altLang="ru-RU">
                <a:solidFill>
                  <a:srgbClr val="FF0000"/>
                </a:solidFill>
                <a:cs typeface="Arial" charset="0"/>
              </a:rPr>
              <a:t> место –</a:t>
            </a:r>
            <a:r>
              <a:rPr lang="ru-RU" altLang="ru-RU">
                <a:cs typeface="Arial" charset="0"/>
              </a:rPr>
              <a:t>гр.25 и 60</a:t>
            </a:r>
          </a:p>
          <a:p>
            <a:pPr eaLnBrk="1" hangingPunct="1"/>
            <a:r>
              <a:rPr lang="ru-RU" altLang="ru-RU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 eaLnBrk="1" hangingPunct="1"/>
            <a:r>
              <a:rPr lang="en-US" altLang="ru-RU">
                <a:solidFill>
                  <a:srgbClr val="FF0000"/>
                </a:solidFill>
                <a:cs typeface="Arial" charset="0"/>
              </a:rPr>
              <a:t>III</a:t>
            </a:r>
            <a:r>
              <a:rPr lang="ru-RU" altLang="ru-RU">
                <a:solidFill>
                  <a:srgbClr val="FF0000"/>
                </a:solidFill>
                <a:cs typeface="Arial" charset="0"/>
              </a:rPr>
              <a:t> место – </a:t>
            </a:r>
            <a:r>
              <a:rPr lang="ru-RU" altLang="ru-RU">
                <a:cs typeface="Arial" charset="0"/>
              </a:rPr>
              <a:t>гр.58 и 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642938"/>
            <a:ext cx="7500937" cy="134590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рамках проведения «Недели </a:t>
            </a:r>
            <a:r>
              <a:rPr lang="ru-RU" sz="20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спецдисциплин</a:t>
            </a:r>
            <a:r>
              <a:rPr lang="ru-RU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», в группе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№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57 </a:t>
            </a:r>
            <a:r>
              <a:rPr lang="ru-RU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мастером производственного обучения был дан открытый урок по теме: «Газораспределительный механизм». 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4300" y="1916113"/>
            <a:ext cx="4160838" cy="3443287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2" name="Picture 2" descr="C:\Documents and Settings\User\Рабочий стол\картинки на школьныю тему\Рисунок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172085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500937" cy="10715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16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В рамках </a:t>
            </a:r>
            <a:r>
              <a:rPr lang="ru-RU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«Недели </a:t>
            </a:r>
            <a:r>
              <a:rPr lang="ru-RU" sz="16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спецдисциплин</a:t>
            </a:r>
            <a:r>
              <a:rPr lang="ru-RU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» в группе </a:t>
            </a:r>
            <a:r>
              <a:rPr lang="ru-RU" sz="16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</a:br>
            <a:r>
              <a:rPr lang="ru-RU" sz="16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№ 69</a:t>
            </a:r>
            <a:r>
              <a:rPr lang="ru-RU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, профессия «Мастер отделочных строительных работ», мастером </a:t>
            </a:r>
            <a:r>
              <a:rPr lang="ru-RU" sz="16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производственого</a:t>
            </a:r>
            <a:r>
              <a:rPr lang="ru-RU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обучения </a:t>
            </a:r>
            <a:r>
              <a:rPr lang="ru-RU" sz="16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Дулаевой</a:t>
            </a:r>
            <a:r>
              <a:rPr lang="ru-RU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Т.В. был дан открытый урок по теме:  « Методы нанесения раствора на кирпичную </a:t>
            </a:r>
            <a:r>
              <a:rPr lang="ru-RU" sz="16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поверхность» (мастерком </a:t>
            </a:r>
            <a:r>
              <a:rPr lang="ru-RU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и ковшом</a:t>
            </a:r>
            <a:r>
              <a:rPr lang="ru-RU" sz="16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)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463" y="2276475"/>
            <a:ext cx="3438525" cy="315277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6" name="Picture 2" descr="C:\Documents and Settings\User\Рабочий стол\картинки на школьныю тему\Рисунок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2781300"/>
            <a:ext cx="189547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500937" cy="1071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В рамках </a:t>
            </a:r>
            <a:r>
              <a:rPr lang="ru-RU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проведения «Недели </a:t>
            </a:r>
            <a:r>
              <a:rPr lang="ru-RU" sz="18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спецдесциплины</a:t>
            </a:r>
            <a:r>
              <a:rPr lang="ru-RU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» в группе 69 проходил конкурс « Я - штукатур ».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Мастер </a:t>
            </a:r>
            <a:r>
              <a:rPr lang="ru-RU" sz="18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производственого</a:t>
            </a:r>
            <a:r>
              <a:rPr lang="ru-RU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обучения </a:t>
            </a:r>
            <a:r>
              <a:rPr lang="ru-RU" sz="18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Дулаева</a:t>
            </a:r>
            <a:r>
              <a:rPr lang="ru-RU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Т.В.</a:t>
            </a:r>
            <a:r>
              <a:rPr lang="ru-RU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</a:b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888" y="1557338"/>
            <a:ext cx="3643312" cy="364331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2" descr="C:\Documents and Settings\User\Рабочий стол\картинки на школьныю тему\Рисунок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952750"/>
            <a:ext cx="158432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Результаты игр и викторин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755650" y="1628775"/>
            <a:ext cx="7500938" cy="364331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Comic Sans MS" panose="030F0702030302020204" pitchFamily="66" charset="0"/>
              </a:rPr>
              <a:t>Викторина</a:t>
            </a:r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«Профессионал» -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место </a:t>
            </a:r>
            <a:r>
              <a:rPr lang="ru-RU" sz="1400" dirty="0" smtClean="0">
                <a:latin typeface="Comic Sans MS" panose="030F0702030302020204" pitchFamily="66" charset="0"/>
              </a:rPr>
              <a:t>команда Азизова Руслана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1400" dirty="0" smtClean="0">
                <a:latin typeface="Comic Sans MS" panose="030F0702030302020204" pitchFamily="66" charset="0"/>
              </a:rPr>
              <a:t>(</a:t>
            </a:r>
            <a:r>
              <a:rPr lang="ru-RU" sz="1400" dirty="0" err="1" smtClean="0">
                <a:latin typeface="Comic Sans MS" panose="030F0702030302020204" pitchFamily="66" charset="0"/>
              </a:rPr>
              <a:t>Джалалиев</a:t>
            </a:r>
            <a:r>
              <a:rPr lang="ru-RU" sz="1400" dirty="0" smtClean="0"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latin typeface="Comic Sans MS" panose="030F0702030302020204" pitchFamily="66" charset="0"/>
              </a:rPr>
              <a:t>Камал</a:t>
            </a:r>
            <a:r>
              <a:rPr lang="ru-RU" sz="1400" dirty="0" smtClean="0">
                <a:latin typeface="Comic Sans MS" panose="030F0702030302020204" pitchFamily="66" charset="0"/>
              </a:rPr>
              <a:t>, Айдаров </a:t>
            </a:r>
            <a:r>
              <a:rPr lang="ru-RU" sz="1400" dirty="0" err="1" smtClean="0">
                <a:latin typeface="Comic Sans MS" panose="030F0702030302020204" pitchFamily="66" charset="0"/>
              </a:rPr>
              <a:t>Юсуп</a:t>
            </a:r>
            <a:r>
              <a:rPr lang="ru-RU" sz="1400" dirty="0" smtClean="0">
                <a:latin typeface="Comic Sans MS" panose="030F0702030302020204" pitchFamily="66" charset="0"/>
              </a:rPr>
              <a:t>).</a:t>
            </a:r>
          </a:p>
          <a:p>
            <a:pPr marL="0" indent="0">
              <a:buFont typeface="Arial" pitchFamily="34" charset="0"/>
              <a:buNone/>
              <a:defRPr/>
            </a:pPr>
            <a:endParaRPr lang="ru-RU" sz="1400" dirty="0" smtClean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Comic Sans MS" panose="030F0702030302020204" pitchFamily="66" charset="0"/>
              </a:rPr>
              <a:t>Игра </a:t>
            </a:r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«Кулинарный эрудит» </a:t>
            </a:r>
            <a:r>
              <a:rPr lang="ru-RU" sz="1400" dirty="0" smtClean="0">
                <a:latin typeface="Comic Sans MS" panose="030F0702030302020204" pitchFamily="66" charset="0"/>
              </a:rPr>
              <a:t>между группами 56 и 66,профессия «</a:t>
            </a:r>
            <a:r>
              <a:rPr lang="ru-RU" sz="1400" dirty="0" err="1" smtClean="0">
                <a:latin typeface="Comic Sans MS" panose="030F0702030302020204" pitchFamily="66" charset="0"/>
              </a:rPr>
              <a:t>Повар,кондитер</a:t>
            </a:r>
            <a:r>
              <a:rPr lang="ru-RU" sz="1400" dirty="0" smtClean="0">
                <a:latin typeface="Comic Sans MS" panose="030F0702030302020204" pitchFamily="66" charset="0"/>
              </a:rPr>
              <a:t>»-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место команда «Смак» </a:t>
            </a:r>
            <a:r>
              <a:rPr lang="ru-RU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гр</a:t>
            </a:r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56,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1400" dirty="0">
                <a:latin typeface="Comic Sans MS" panose="030F0702030302020204" pitchFamily="66" charset="0"/>
              </a:rPr>
              <a:t>м</a:t>
            </a:r>
            <a:r>
              <a:rPr lang="ru-RU" sz="1400" dirty="0" smtClean="0">
                <a:latin typeface="Comic Sans MS" panose="030F0702030302020204" pitchFamily="66" charset="0"/>
              </a:rPr>
              <a:t>астер производственного обучения </a:t>
            </a:r>
            <a:r>
              <a:rPr lang="ru-RU" sz="1400" dirty="0" err="1" smtClean="0">
                <a:latin typeface="Comic Sans MS" panose="030F0702030302020204" pitchFamily="66" charset="0"/>
              </a:rPr>
              <a:t>Абдулова</a:t>
            </a:r>
            <a:r>
              <a:rPr lang="ru-RU" sz="1400" dirty="0" smtClean="0">
                <a:latin typeface="Comic Sans MS" panose="030F0702030302020204" pitchFamily="66" charset="0"/>
              </a:rPr>
              <a:t> Светлана Николаевна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Comic Sans MS" panose="030F0702030302020204" pitchFamily="66" charset="0"/>
              </a:rPr>
              <a:t>Игра</a:t>
            </a:r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«Знатоки компьютера» </a:t>
            </a:r>
            <a:r>
              <a:rPr lang="ru-RU" sz="1400" dirty="0" smtClean="0">
                <a:latin typeface="Comic Sans MS" panose="030F0702030302020204" pitchFamily="66" charset="0"/>
              </a:rPr>
              <a:t>между группами </a:t>
            </a:r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58 и 68, </a:t>
            </a:r>
            <a:r>
              <a:rPr lang="ru-RU" sz="1400" dirty="0" smtClean="0">
                <a:latin typeface="Comic Sans MS" panose="030F0702030302020204" pitchFamily="66" charset="0"/>
              </a:rPr>
              <a:t>«Мастер по обработке цифровой информации»</a:t>
            </a:r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-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место команда «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1» группа 58,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1400" dirty="0" smtClean="0">
                <a:latin typeface="Comic Sans MS" panose="030F0702030302020204" pitchFamily="66" charset="0"/>
              </a:rPr>
              <a:t>мастер производственного обучения Мамаева Жанна Николаевна.</a:t>
            </a:r>
          </a:p>
          <a:p>
            <a:pPr>
              <a:buFont typeface="Arial" pitchFamily="34" charset="0"/>
              <a:buChar char="•"/>
              <a:defRPr/>
            </a:pPr>
            <a:endParaRPr lang="ru-RU" sz="1400" dirty="0" smtClean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Comic Sans MS" panose="030F0702030302020204" pitchFamily="66" charset="0"/>
              </a:rPr>
              <a:t>Викторина</a:t>
            </a:r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«Правила дорожного движения» </a:t>
            </a:r>
            <a:r>
              <a:rPr lang="ru-RU" sz="1400" dirty="0" smtClean="0">
                <a:latin typeface="Comic Sans MS" panose="030F0702030302020204" pitchFamily="66" charset="0"/>
              </a:rPr>
              <a:t>участвовали группы </a:t>
            </a:r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25,57,60,64,67.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ru-RU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место – группа 60  (31 балл);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II</a:t>
            </a:r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место – группа 25 (26 баллов);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III</a:t>
            </a:r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место - группа 64 (24 балла).</a:t>
            </a:r>
          </a:p>
          <a:p>
            <a:pPr marL="0" indent="0" algn="r"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Всем спасибо за участие! Успехов в учебе!</a:t>
            </a:r>
          </a:p>
          <a:p>
            <a:pPr>
              <a:buFont typeface="Arial" pitchFamily="34" charset="0"/>
              <a:buChar char="•"/>
              <a:defRPr/>
            </a:pPr>
            <a:endParaRPr lang="ru-RU" sz="1400" dirty="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3467100"/>
            <a:ext cx="577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8782" y="2276384"/>
            <a:ext cx="877396" cy="8773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026275" y="4437063"/>
            <a:ext cx="533400" cy="6477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164388" y="1557338"/>
            <a:ext cx="703262" cy="576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Вручение грамот по итогам недели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773238"/>
            <a:ext cx="5903913" cy="3656012"/>
          </a:xfrm>
        </p:spPr>
      </p:pic>
      <p:pic>
        <p:nvPicPr>
          <p:cNvPr id="11268" name="Picture 2" descr="C:\Documents and Settings\User\Рабочий стол\картинки на школьныю тему\Рисунок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17813"/>
            <a:ext cx="158432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3059113" y="2984500"/>
            <a:ext cx="3241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b="1">
                <a:solidFill>
                  <a:srgbClr val="FF0000"/>
                </a:solidFill>
                <a:latin typeface="Comic Sans MS" pitchFamily="66" charset="0"/>
              </a:rPr>
              <a:t>Всем спасибо за участие!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b="1">
                <a:solidFill>
                  <a:srgbClr val="FF0000"/>
                </a:solidFill>
                <a:latin typeface="Comic Sans MS" pitchFamily="66" charset="0"/>
              </a:rPr>
              <a:t>Успехов в учебе!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КОМП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КОМП</Template>
  <TotalTime>171</TotalTime>
  <Words>281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Презентация КОМП</vt:lpstr>
      <vt:lpstr>Презентация итогов      «Недели спецдисциплин»</vt:lpstr>
      <vt:lpstr>Цели недели     спецдисциплин</vt:lpstr>
      <vt:lpstr>Смотр-конкурс стенгазет </vt:lpstr>
      <vt:lpstr>В рамках проведения «Недели спецдисциплин», в группе  № 57 мастером производственного обучения был дан открытый урок по теме: «Газораспределительный механизм».  </vt:lpstr>
      <vt:lpstr>В рамках «Недели спецдисциплин» в группе  № 69, профессия «Мастер отделочных строительных работ», мастером производственого обучения Дулаевой Т.В. был дан открытый урок по теме:  « Методы нанесения раствора на кирпичную поверхность» (мастерком и ковшом) </vt:lpstr>
      <vt:lpstr>В рамках проведения «Недели спецдесциплины» в группе 69 проходил конкурс « Я - штукатур ».  Мастер производственого обучения Дулаева Т.В. </vt:lpstr>
      <vt:lpstr>Результаты игр и викторин</vt:lpstr>
      <vt:lpstr>Вручение грамот по итогам недели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Prepod</cp:lastModifiedBy>
  <cp:revision>22</cp:revision>
  <dcterms:created xsi:type="dcterms:W3CDTF">2011-07-13T14:13:24Z</dcterms:created>
  <dcterms:modified xsi:type="dcterms:W3CDTF">2017-10-02T10:53:14Z</dcterms:modified>
</cp:coreProperties>
</file>