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9" r:id="rId10"/>
    <p:sldId id="271" r:id="rId11"/>
    <p:sldId id="266" r:id="rId12"/>
    <p:sldId id="270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7" autoAdjust="0"/>
    <p:restoredTop sz="94656" autoAdjust="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C2B974-2CBB-43B6-BB58-AE735C4229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7E3622-F9BC-4691-8907-2AE21EEC4D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99E343-AF60-44D1-B2CD-C4C1DC6940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BAAA9F-60C3-418D-9B64-11911D0EBA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39FE60-838B-48C3-AC2A-5CEC7811D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CF083-591D-43BB-842D-CB82530AC3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8B62A-5889-45A5-906D-43F7C11202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2605-7CFD-4C48-B417-107E9DDCE6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CF24D5-033F-415E-97A4-628676DFA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AC59E-E224-4CD3-8DAB-B6723ECDB8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08F8D19-9E92-4211-9C56-07EFA529A2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4B630F0-4897-48A3-87CD-CB7220ED2B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35213"/>
            <a:ext cx="7772400" cy="21875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700" dirty="0" smtClean="0"/>
              <a:t>Внеклассное </a:t>
            </a:r>
            <a:br>
              <a:rPr lang="ru-RU" sz="4700" dirty="0" smtClean="0"/>
            </a:br>
            <a:r>
              <a:rPr lang="ru-RU" sz="4700" dirty="0" smtClean="0"/>
              <a:t>мероприятие </a:t>
            </a:r>
            <a:br>
              <a:rPr lang="ru-RU" sz="4700" dirty="0" smtClean="0"/>
            </a:br>
            <a:r>
              <a:rPr lang="ru-RU" sz="4700" dirty="0" smtClean="0"/>
              <a:t>по </a:t>
            </a:r>
            <a:br>
              <a:rPr lang="ru-RU" sz="4700" dirty="0" smtClean="0"/>
            </a:br>
            <a:r>
              <a:rPr lang="ru-RU" sz="4700" dirty="0" smtClean="0"/>
              <a:t>информатике </a:t>
            </a:r>
            <a:r>
              <a:rPr lang="en-US" sz="4700" dirty="0" smtClean="0"/>
              <a:t/>
            </a:r>
            <a:br>
              <a:rPr lang="en-US" sz="4700" dirty="0" smtClean="0"/>
            </a:br>
            <a:r>
              <a:rPr lang="ru-RU" sz="4700" dirty="0" smtClean="0"/>
              <a:t>«Знатоки компьютера»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36558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Конкурс </a:t>
            </a:r>
            <a:r>
              <a:rPr lang="ru-RU" sz="4000" b="1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Капитанов</a:t>
            </a:r>
            <a:r>
              <a:rPr lang="ru-RU" sz="4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4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48823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95" name="Group 87"/>
          <p:cNvGraphicFramePr>
            <a:graphicFrameLocks noGrp="1"/>
          </p:cNvGraphicFramePr>
          <p:nvPr>
            <p:ph idx="1"/>
          </p:nvPr>
        </p:nvGraphicFramePr>
        <p:xfrm>
          <a:off x="468313" y="928670"/>
          <a:ext cx="8229600" cy="4530728"/>
        </p:xfrm>
        <a:graphic>
          <a:graphicData uri="http://schemas.openxmlformats.org/drawingml/2006/table">
            <a:tbl>
              <a:tblPr/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96" name="Rectangle 88"/>
          <p:cNvSpPr>
            <a:spLocks noChangeArrowheads="1"/>
          </p:cNvSpPr>
          <p:nvPr/>
        </p:nvSpPr>
        <p:spPr bwMode="auto">
          <a:xfrm>
            <a:off x="428596" y="5572140"/>
            <a:ext cx="843915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Ответы: </a:t>
            </a:r>
            <a:r>
              <a:rPr lang="ru-RU" sz="2400" dirty="0">
                <a:latin typeface="Times New Roman" pitchFamily="18" charset="0"/>
              </a:rPr>
              <a:t>Принтер, Трекбол, Плоттер, Джойстик, Монитор</a:t>
            </a:r>
            <a:r>
              <a:rPr lang="ru-RU" sz="2400" dirty="0" smtClean="0">
                <a:latin typeface="Times New Roman" pitchFamily="18" charset="0"/>
              </a:rPr>
              <a:t>, Клавиатура, Мышь, Камера.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28688" y="1376345"/>
            <a:ext cx="5429250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108701" y="1625582"/>
            <a:ext cx="500062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143750" y="1376345"/>
            <a:ext cx="1285875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7071519" y="2734451"/>
            <a:ext cx="2716212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643563" y="3019407"/>
            <a:ext cx="2430462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5072063" y="4233845"/>
            <a:ext cx="1785937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501731" y="4949014"/>
            <a:ext cx="714375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>
            <a:off x="2071688" y="5305407"/>
            <a:ext cx="5786437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-394493" y="3483751"/>
            <a:ext cx="3359150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784225" y="3233720"/>
            <a:ext cx="3001963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286000" y="4733907"/>
            <a:ext cx="2071688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3713956" y="4091764"/>
            <a:ext cx="1285875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498725" y="3233720"/>
            <a:ext cx="1716087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999706" y="2089926"/>
            <a:ext cx="714375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357688" y="2447907"/>
            <a:ext cx="2071687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6108700" y="2768582"/>
            <a:ext cx="642938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0800000">
            <a:off x="5000625" y="3090845"/>
            <a:ext cx="1428750" cy="15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596" y="6286520"/>
            <a:ext cx="5643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Слово из оставшихся букв: Наушники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96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997839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9000" dirty="0" smtClean="0"/>
              <a:t>РОМИНТО</a:t>
            </a:r>
          </a:p>
          <a:p>
            <a:pPr algn="ctr"/>
            <a:r>
              <a:rPr lang="ru-RU" sz="9000" dirty="0" smtClean="0"/>
              <a:t>СТИРЕЧНЕВ</a:t>
            </a:r>
            <a:endParaRPr lang="ru-RU" sz="9000" dirty="0"/>
          </a:p>
        </p:txBody>
      </p:sp>
    </p:spTree>
    <p:extLst>
      <p:ext uri="{BB962C8B-B14F-4D97-AF65-F5344CB8AC3E}">
        <p14:creationId xmlns:p14="http://schemas.microsoft.com/office/powerpoint/2010/main" val="355489523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468313" y="1989138"/>
            <a:ext cx="8135937" cy="28082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cs typeface="Times New Roman"/>
              </a:rPr>
              <a:t>М О Л О Д Ц Ы !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>
          <a:xfrm>
            <a:off x="2428860" y="714356"/>
            <a:ext cx="4286280" cy="48100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latin typeface="Times New Roman" pitchFamily="18" charset="0"/>
              </a:rPr>
              <a:t>Конкурс «Эрудит»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0" y="1268413"/>
            <a:ext cx="6516688" cy="4857750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Действие, производимое с клавишей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Переведите на английский язык слово «вычислитель»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Наименьшая единица в информатике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Устройство, служащее для отображения текстовой и графической информации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Специальная программа, выполняющая нежелательные для пользователя действия на компьютере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Символ - разделитель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Указатель местоположения на экране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«Мозг» компьютера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Взломщик компьютерных программ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6715140" y="1285875"/>
            <a:ext cx="1770063" cy="3730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Нажатие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>
              <a:effectLst/>
              <a:latin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715156" y="1714488"/>
            <a:ext cx="1674305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Компьютер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715156" y="2255832"/>
            <a:ext cx="10001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Бит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715156" y="3612706"/>
            <a:ext cx="994952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Вирус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715156" y="4214818"/>
            <a:ext cx="1158459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Пробел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715156" y="4572008"/>
            <a:ext cx="1118511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Курсор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715156" y="4970028"/>
            <a:ext cx="1604606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Процессор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715156" y="5327218"/>
            <a:ext cx="975267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Хакер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715156" y="2786058"/>
            <a:ext cx="1373581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Монитор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85" decel="1000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385" decel="1000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385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385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85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85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385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385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85" decel="100000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385" decel="100000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0" dur="385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385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85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385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1" dur="385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3" dur="385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85" decel="100000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385" decel="100000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2" dur="385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4" dur="385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85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385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3" dur="385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5" dur="385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385" decel="100000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385" decel="100000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4" dur="385" fill="hold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6" dur="385" fill="hold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85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385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5" dur="385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7" dur="385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385" decel="100000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385" decel="100000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6" dur="385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8" dur="385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85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385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7" dur="385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9" dur="385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974730"/>
            <a:ext cx="5857884" cy="5811856"/>
          </a:xfrm>
        </p:spPr>
        <p:txBody>
          <a:bodyPr/>
          <a:lstStyle/>
          <a:p>
            <a:pPr marL="627063" indent="-627063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Состояние, в котором включенный компьютер не реагирует на действия пользователя </a:t>
            </a:r>
          </a:p>
          <a:p>
            <a:pPr marL="627063" indent="-627063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Как на жаргоне называются компьютерные детали</a:t>
            </a:r>
          </a:p>
          <a:p>
            <a:pPr marL="627063" indent="-627063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Всемирная глобальная сеть</a:t>
            </a:r>
          </a:p>
          <a:p>
            <a:pPr marL="627063" indent="-627063" eaLnBrk="1" hangingPunct="1">
              <a:defRPr/>
            </a:pPr>
            <a:r>
              <a:rPr lang="en-US" sz="2400" dirty="0" smtClean="0">
                <a:latin typeface="Times New Roman" pitchFamily="18" charset="0"/>
              </a:rPr>
              <a:t>Word</a:t>
            </a:r>
            <a:r>
              <a:rPr lang="ru-RU" sz="2400" dirty="0" smtClean="0">
                <a:latin typeface="Times New Roman" pitchFamily="18" charset="0"/>
              </a:rPr>
              <a:t> – это текстовый редактор или текстовый процессор</a:t>
            </a:r>
          </a:p>
          <a:p>
            <a:pPr marL="627063" indent="-627063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1024 Кбайт =</a:t>
            </a:r>
          </a:p>
          <a:p>
            <a:pPr marL="627063" indent="-627063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Специальная программа для управления внешними устройствами.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6715140" y="1285860"/>
            <a:ext cx="2530475" cy="595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Зависание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eaLnBrk="1" hangingPunct="1">
              <a:defRPr/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buNone/>
              <a:defRPr/>
            </a:pPr>
            <a:endParaRPr lang="ru-RU" sz="2400" dirty="0" smtClean="0">
              <a:latin typeface="Times New Roman" pitchFamily="18" charset="0"/>
            </a:endParaRPr>
          </a:p>
        </p:txBody>
      </p:sp>
      <p:sp>
        <p:nvSpPr>
          <p:cNvPr id="5124" name="Прямоугольник 5"/>
          <p:cNvSpPr>
            <a:spLocks noChangeArrowheads="1"/>
          </p:cNvSpPr>
          <p:nvPr/>
        </p:nvSpPr>
        <p:spPr bwMode="auto">
          <a:xfrm>
            <a:off x="6715140" y="2252657"/>
            <a:ext cx="1148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Железо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5" name="Прямоугольник 7"/>
          <p:cNvSpPr>
            <a:spLocks noChangeArrowheads="1"/>
          </p:cNvSpPr>
          <p:nvPr/>
        </p:nvSpPr>
        <p:spPr bwMode="auto">
          <a:xfrm>
            <a:off x="6715140" y="2895600"/>
            <a:ext cx="1901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Интернет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6" name="Прямоугольник 8"/>
          <p:cNvSpPr>
            <a:spLocks noChangeArrowheads="1"/>
          </p:cNvSpPr>
          <p:nvPr/>
        </p:nvSpPr>
        <p:spPr bwMode="auto">
          <a:xfrm>
            <a:off x="6715140" y="3357562"/>
            <a:ext cx="1623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Текстовый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процессор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7" name="Прямоугольник 9"/>
          <p:cNvSpPr>
            <a:spLocks noChangeArrowheads="1"/>
          </p:cNvSpPr>
          <p:nvPr/>
        </p:nvSpPr>
        <p:spPr bwMode="auto">
          <a:xfrm>
            <a:off x="6715140" y="4214818"/>
            <a:ext cx="1446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Мегабайт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8" name="Прямоугольник 10"/>
          <p:cNvSpPr>
            <a:spLocks noChangeArrowheads="1"/>
          </p:cNvSpPr>
          <p:nvPr/>
        </p:nvSpPr>
        <p:spPr bwMode="auto">
          <a:xfrm>
            <a:off x="6715140" y="4857760"/>
            <a:ext cx="1284134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Драйвер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85" decel="1000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385" decel="1000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6" dur="385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385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85" decel="1000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385" decel="1000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7" dur="385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385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85" decel="1000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385" decel="1000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8" dur="385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0" dur="385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85" decel="1000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385" decel="1000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9" dur="385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1" dur="385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385" decel="1000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385" decel="1000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0" dur="385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2" dur="385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-32" y="1084289"/>
            <a:ext cx="5795963" cy="5630859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Устройство для считывания графической и текстовой информации в компьютер. </a:t>
            </a: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Устройство для обмена информацией с другими компьютерами через телефонную сеть. </a:t>
            </a: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Какое действие будет выполняться при перетаскивании файла с помощью левой кнопки мыши с диска </a:t>
            </a:r>
            <a:r>
              <a:rPr lang="en-US" sz="2400" dirty="0" smtClean="0">
                <a:latin typeface="Times New Roman" pitchFamily="18" charset="0"/>
              </a:rPr>
              <a:t>C</a:t>
            </a:r>
            <a:r>
              <a:rPr lang="ru-RU" sz="2400" dirty="0" smtClean="0">
                <a:latin typeface="Times New Roman" pitchFamily="18" charset="0"/>
              </a:rPr>
              <a:t> на диск </a:t>
            </a:r>
            <a:r>
              <a:rPr lang="en-US" sz="2400" dirty="0" smtClean="0">
                <a:latin typeface="Times New Roman" pitchFamily="18" charset="0"/>
              </a:rPr>
              <a:t>D</a:t>
            </a:r>
            <a:r>
              <a:rPr lang="ru-RU" sz="2400" dirty="0" smtClean="0">
                <a:latin typeface="Times New Roman" pitchFamily="18" charset="0"/>
              </a:rPr>
              <a:t> – копирование или перемещение</a:t>
            </a: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Что общего между городом в Англии, ружьем и одним из элементов компьютера? </a:t>
            </a: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Манипулятор в виде укрепленной на шарнире ручки с кнопкой, употребляется в основном для компьютерных игр. 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6705651" y="1357298"/>
            <a:ext cx="2203450" cy="38258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Сканер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705651" y="2285992"/>
            <a:ext cx="1085041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Модем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705651" y="3143248"/>
            <a:ext cx="1910972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Копирование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696109" y="4143380"/>
            <a:ext cx="2733675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Винчестер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6705651" y="5041466"/>
            <a:ext cx="1504258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Джойстик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85" decel="100000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385" decel="100000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385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385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85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85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385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385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1728782" y="277813"/>
            <a:ext cx="5686436" cy="91916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atin typeface="Times New Roman" pitchFamily="18" charset="0"/>
              </a:rPr>
              <a:t>Конкурс «Дешифратор»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2" y="1357313"/>
            <a:ext cx="4460878" cy="47894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Скажи мне, какой у тебя компьютер, и я скажу, кто ты.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Компьютер памятью не испортишь.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Дареному компьютеру в системный блок не заглядывают.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</a:rPr>
              <a:t>Сколково</a:t>
            </a:r>
            <a:r>
              <a:rPr lang="ru-RU" sz="2400" dirty="0" smtClean="0">
                <a:latin typeface="Times New Roman" pitchFamily="18" charset="0"/>
              </a:rPr>
              <a:t> со своим компьютером не ездят.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Утопающий за F1 хватается. 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143504" y="1357298"/>
            <a:ext cx="3824286" cy="4643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</a:rPr>
              <a:t>Скажи мне, кто твой друг, и я скажу, кто ты.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</a:rPr>
              <a:t>Кашу маслом не испортишь. 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</a:rPr>
              <a:t>Дареному коню в зубы не смотрят. </a:t>
            </a:r>
          </a:p>
          <a:p>
            <a:pPr>
              <a:defRPr/>
            </a:pPr>
            <a:endParaRPr lang="ru-RU" sz="1600" dirty="0" smtClean="0">
              <a:latin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</a:rPr>
              <a:t>В Тулу со своим самоваром не ездят.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</a:rPr>
              <a:t>Утопающий за соломинку хватается.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5" decel="100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85" decel="100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385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85" decel="1000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85" decel="1000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385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85" decel="1000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385" decel="1000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385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385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85" decel="100000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85" decel="100000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385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385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85" decel="10000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385" decel="10000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385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385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85" decel="100000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85" decel="100000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4" dur="385" fill="hold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385" fill="hold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528638" y="1487514"/>
            <a:ext cx="4316412" cy="3870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Бит байт бережет.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Вирусов бояться – в Интернет не ходить.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За одного хакера семь студентов дают.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Всяк Web-дизайнер свой сайт хвалит.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Лучше </a:t>
            </a:r>
            <a:r>
              <a:rPr lang="ru-RU" sz="2400" dirty="0" err="1" smtClean="0">
                <a:latin typeface="Times New Roman" pitchFamily="18" charset="0"/>
              </a:rPr>
              <a:t>нетбук</a:t>
            </a:r>
            <a:r>
              <a:rPr lang="ru-RU" sz="2400" dirty="0" smtClean="0">
                <a:latin typeface="Times New Roman" pitchFamily="18" charset="0"/>
              </a:rPr>
              <a:t> на столе, чем ПК во сне.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По компьютерам встречают, по программам провожают.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962556" y="1487515"/>
            <a:ext cx="4038600" cy="3870311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Копейка рубль бережет.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Волков бояться – в лес не ходить.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За одного битого семь небитых дают.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Всяк кулик свое болото хвалит.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Лучше синица в руках, чем журавль в небе.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latin typeface="Times New Roman" pitchFamily="18" charset="0"/>
              </a:rPr>
              <a:t>По одежке встречают, по уму провожают.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85" decel="100000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385" decel="100000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385" fill="hold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385" fill="hold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85" decel="100000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85" decel="100000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385" fill="hold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385" fill="hold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85" decel="100000"/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385" decel="100000"/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0" dur="385" fill="hold"/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385" fill="hold"/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85" decel="100000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385" decel="100000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1" dur="385" fill="hold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3" dur="385" fill="hold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833464"/>
            <a:ext cx="3419475" cy="6381750"/>
          </a:xfrm>
        </p:spPr>
        <p:txBody>
          <a:bodyPr>
            <a:normAutofit/>
          </a:bodyPr>
          <a:lstStyle/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Администратор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База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Глобальная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Жесткий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Виртуальная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Графический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Загрузочная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Информационные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Звуковая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Искусственный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Кодирование 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Корневой 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Лицензионная 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643702" y="762003"/>
            <a:ext cx="2663825" cy="6121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сеть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каталог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данных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сети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диск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технологии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дискета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информации 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программа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редактор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интеллект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память </a:t>
            </a:r>
          </a:p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</a:rPr>
              <a:t>колонка </a:t>
            </a:r>
            <a:endParaRPr lang="ru-RU" sz="2400" dirty="0" smtClean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786050" y="1047755"/>
            <a:ext cx="3929090" cy="122911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57290" y="1556792"/>
            <a:ext cx="5286412" cy="27678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195736" y="976317"/>
            <a:ext cx="4519404" cy="101252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000234" y="2405077"/>
            <a:ext cx="4679187" cy="30384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57422" y="2852936"/>
            <a:ext cx="4357718" cy="290972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28861" y="3212976"/>
            <a:ext cx="4250560" cy="176386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357422" y="3645024"/>
            <a:ext cx="4286280" cy="5697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059832" y="3212976"/>
            <a:ext cx="3583870" cy="97805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730266" y="4976845"/>
            <a:ext cx="3913436" cy="3571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928794" y="4619655"/>
            <a:ext cx="4786346" cy="157163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2000234" y="1476383"/>
            <a:ext cx="4713926" cy="447289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2428861" y="4077073"/>
            <a:ext cx="4214841" cy="142341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643174" y="4619655"/>
            <a:ext cx="4000528" cy="176167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1888327" y="704088"/>
            <a:ext cx="5367346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/>
              <a:t>Конкурс «Разгадай ребус»</a:t>
            </a:r>
            <a:br>
              <a:rPr lang="ru-RU" sz="4000" b="1" dirty="0" smtClean="0"/>
            </a:br>
            <a:endParaRPr lang="ru-RU" sz="4000" b="1" dirty="0" smtClean="0"/>
          </a:p>
        </p:txBody>
      </p:sp>
      <p:pic>
        <p:nvPicPr>
          <p:cNvPr id="1026" name="Picture 2" descr="http://rebusy-zagadki.ru/wp-content/uploads/2011/01/rebusy-informatik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844824"/>
            <a:ext cx="571500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9678" y="5589240"/>
            <a:ext cx="5896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Ответы: </a:t>
            </a:r>
            <a:r>
              <a:rPr lang="ru-RU" dirty="0" smtClean="0"/>
              <a:t>дисковод, </a:t>
            </a:r>
            <a:r>
              <a:rPr lang="ru-RU" dirty="0" smtClean="0"/>
              <a:t>колонки, алгоритм, пиксель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66" y="1351508"/>
            <a:ext cx="82177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6000" dirty="0" smtClean="0"/>
          </a:p>
          <a:p>
            <a:pPr lvl="0" algn="ctr"/>
            <a:r>
              <a:rPr lang="ru-RU" sz="7200" dirty="0" smtClean="0"/>
              <a:t>АКИТАМРОФНИ</a:t>
            </a:r>
          </a:p>
          <a:p>
            <a:pPr lvl="0" algn="ctr"/>
            <a:r>
              <a:rPr lang="ru-RU" sz="7200" dirty="0" smtClean="0"/>
              <a:t>РАВУЛИТАКА</a:t>
            </a:r>
          </a:p>
          <a:p>
            <a:pPr lvl="0"/>
            <a:endParaRPr lang="ru-RU" sz="6000" dirty="0" smtClean="0"/>
          </a:p>
        </p:txBody>
      </p:sp>
    </p:spTree>
    <p:extLst>
      <p:ext uri="{BB962C8B-B14F-4D97-AF65-F5344CB8AC3E}">
        <p14:creationId xmlns:p14="http://schemas.microsoft.com/office/powerpoint/2010/main" val="175951332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648</TotalTime>
  <Words>500</Words>
  <Application>Microsoft Office PowerPoint</Application>
  <PresentationFormat>Экран (4:3)</PresentationFormat>
  <Paragraphs>169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Внеклассное  мероприятие  по  информатике  «Знатоки компьютера»</vt:lpstr>
      <vt:lpstr>Конкурс «Эрудит»</vt:lpstr>
      <vt:lpstr>Презентация PowerPoint</vt:lpstr>
      <vt:lpstr>Презентация PowerPoint</vt:lpstr>
      <vt:lpstr>Конкурс «Дешифратор»</vt:lpstr>
      <vt:lpstr>Презентация PowerPoint</vt:lpstr>
      <vt:lpstr>Презентация PowerPoint</vt:lpstr>
      <vt:lpstr>Конкурс «Разгадай ребус»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по информатике «Турнир знатоков компьютера»</dc:title>
  <dc:creator>Наталья</dc:creator>
  <cp:lastModifiedBy>Prepod</cp:lastModifiedBy>
  <cp:revision>81</cp:revision>
  <cp:lastPrinted>2015-04-02T10:52:22Z</cp:lastPrinted>
  <dcterms:created xsi:type="dcterms:W3CDTF">2014-01-20T17:10:19Z</dcterms:created>
  <dcterms:modified xsi:type="dcterms:W3CDTF">2015-04-09T07:32:04Z</dcterms:modified>
</cp:coreProperties>
</file>